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4"/>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02" r:id="rId49"/>
    <p:sldId id="316" r:id="rId50"/>
    <p:sldId id="289" r:id="rId51"/>
    <p:sldId id="295" r:id="rId52"/>
    <p:sldId id="330" r:id="rId53"/>
  </p:sldIdLst>
  <p:sldSz cx="9144000" cy="6858000" type="screen4x3"/>
  <p:notesSz cx="6858000" cy="9144000"/>
  <p:embeddedFontLst>
    <p:embeddedFont>
      <p:font typeface="Bahnschrift Condensed" panose="020B0502040204020203" pitchFamily="34" charset="0"/>
      <p:regular r:id="rId55"/>
      <p:bold r:id="rId56"/>
    </p:embeddedFont>
    <p:embeddedFont>
      <p:font typeface="Century Gothic" panose="020B0502020202020204" pitchFamily="34" charset="0"/>
      <p:regular r:id="rId57"/>
      <p:bold r:id="rId58"/>
      <p:italic r:id="rId59"/>
      <p:boldItalic r:id="rId60"/>
    </p:embeddedFont>
    <p:embeddedFont>
      <p:font typeface="HGP創英角ｺﾞｼｯｸUB" panose="020B0900000000000000" pitchFamily="50" charset="-128"/>
      <p:regular r:id="rId61"/>
    </p:embeddedFont>
    <p:embeddedFont>
      <p:font typeface="メイリオ" panose="020B0604030504040204" pitchFamily="50" charset="-128"/>
      <p:regular r:id="rId62"/>
      <p:bold r:id="rId63"/>
      <p:italic r:id="rId64"/>
      <p:boldItalic r:id="rId65"/>
    </p:embeddedFont>
    <p:embeddedFont>
      <p:font typeface="游ゴシック" panose="020B0400000000000000" pitchFamily="50" charset="-128"/>
      <p:regular r:id="rId66"/>
      <p:bold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D5EE1-5935-4093-968B-7C92764C3F2A}" v="334" dt="2020-01-16T18:49:45.88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554"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6.png"/><Relationship Id="rId4" Type="http://schemas.openxmlformats.org/officeDocument/2006/relationships/image" Target="../media/image5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3.sv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3257316039"/>
              </p:ext>
            </p:extLst>
          </p:nvPr>
        </p:nvGraphicFramePr>
        <p:xfrm>
          <a:off x="659384" y="1069082"/>
          <a:ext cx="6197599" cy="500684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2019.12..24</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2019.12.24b</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2019.12.25</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2019.12.26</a:t>
                      </a:r>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P6  TR詳細画面で、カードの全画表示を追記</a:t>
                      </a:r>
                    </a:p>
                    <a:p>
                      <a:pPr marL="0" lvl="0" indent="0" algn="l">
                        <a:lnSpc>
                          <a:spcPct val="100000"/>
                        </a:lnSpc>
                        <a:spcBef>
                          <a:spcPts val="0"/>
                        </a:spcBef>
                        <a:spcAft>
                          <a:spcPts val="0"/>
                        </a:spcAft>
                        <a:buNone/>
                      </a:pPr>
                      <a:r>
                        <a:rPr lang="ja-JP" altLang="en-US" sz="800" dirty="0">
                          <a:effectLst/>
                        </a:rPr>
                        <a:t>P9, 10, 13, 14, 15, 17, 23, 27, 28, 30</a:t>
                      </a:r>
                      <a:endParaRPr lang="en-US" sz="800" b="0" i="0" u="none" strike="noStrike" noProof="0" dirty="0">
                        <a:effectLst/>
                        <a:latin typeface="メイリオ"/>
                        <a:ea typeface="メイリオ"/>
                      </a:endParaRPr>
                    </a:p>
                    <a:p>
                      <a:pPr marL="0" lvl="0" indent="0" algn="l">
                        <a:lnSpc>
                          <a:spcPct val="100000"/>
                        </a:lnSpc>
                        <a:spcBef>
                          <a:spcPts val="0"/>
                        </a:spcBef>
                        <a:spcAft>
                          <a:spcPts val="0"/>
                        </a:spcAft>
                        <a:buNone/>
                      </a:pPr>
                      <a:r>
                        <a:rPr lang="ja-JP" altLang="en-US" sz="800" dirty="0">
                          <a:effectLst/>
                        </a:rPr>
                        <a:t> 　  </a:t>
                      </a:r>
                      <a:r>
                        <a:rPr lang="ja-JP" sz="800" b="0" i="0" u="none" strike="noStrike" noProof="0" dirty="0">
                          <a:effectLst/>
                          <a:latin typeface="メイリオ"/>
                          <a:ea typeface="メイリオ"/>
                        </a:rPr>
                        <a:t>アイコン表示、詳細上部表示に変更</a:t>
                      </a:r>
                      <a:endParaRPr lang="en-US" sz="800" b="0" i="0" u="none" strike="noStrike" noProof="0" dirty="0">
                        <a:effectLst/>
                        <a:latin typeface="メイリオ"/>
                        <a:ea typeface="メイリオ"/>
                      </a:endParaRPr>
                    </a:p>
                    <a:p>
                      <a:pPr marL="0" lvl="0" indent="0" algn="l">
                        <a:lnSpc>
                          <a:spcPct val="100000"/>
                        </a:lnSpc>
                        <a:spcBef>
                          <a:spcPts val="0"/>
                        </a:spcBef>
                        <a:spcAft>
                          <a:spcPts val="0"/>
                        </a:spcAft>
                        <a:buNone/>
                      </a:pPr>
                      <a:r>
                        <a:rPr lang="ja-JP" sz="800" b="0" i="0" u="none" strike="noStrike" noProof="0" dirty="0">
                          <a:effectLst/>
                          <a:latin typeface="メイリオ"/>
                          <a:ea typeface="メイリオ"/>
                        </a:rPr>
                        <a:t>P</a:t>
                      </a:r>
                      <a:r>
                        <a:rPr lang="en-US" altLang="ja-JP" sz="800" b="0" i="0" u="none" strike="noStrike" noProof="0" dirty="0">
                          <a:effectLst/>
                          <a:latin typeface="メイリオ"/>
                          <a:ea typeface="メイリオ"/>
                        </a:rPr>
                        <a:t>10</a:t>
                      </a:r>
                      <a:r>
                        <a:rPr lang="ja-JP" sz="800" b="0" i="0" u="none" strike="noStrike" noProof="0" dirty="0">
                          <a:effectLst/>
                          <a:latin typeface="メイリオ"/>
                          <a:ea typeface="メイリオ"/>
                        </a:rPr>
                        <a:t> </a:t>
                      </a:r>
                      <a:r>
                        <a:rPr lang="en-US" altLang="ja-JP" sz="800" b="0" i="0" u="none" strike="noStrike" noProof="0" dirty="0">
                          <a:effectLst/>
                          <a:latin typeface="メイリオ"/>
                          <a:ea typeface="メイリオ"/>
                        </a:rPr>
                        <a:t>TR</a:t>
                      </a:r>
                      <a:r>
                        <a:rPr lang="ja-JP" sz="800" b="0" i="0" u="none" strike="noStrike" noProof="0" dirty="0">
                          <a:effectLst/>
                          <a:latin typeface="メイリオ"/>
                          <a:ea typeface="メイリオ"/>
                        </a:rPr>
                        <a:t>強化素材選択時に選択数は表示しない。  </a:t>
                      </a:r>
                      <a:r>
                        <a:rPr lang="ja-JP" altLang="en-US" sz="800" dirty="0">
                          <a:effectLst/>
                        </a:rPr>
                        <a:t>  </a:t>
                      </a:r>
                    </a:p>
                    <a:p>
                      <a:pPr marL="0" lvl="0" indent="0" algn="l">
                        <a:lnSpc>
                          <a:spcPct val="100000"/>
                        </a:lnSpc>
                        <a:spcBef>
                          <a:spcPts val="0"/>
                        </a:spcBef>
                        <a:spcAft>
                          <a:spcPts val="0"/>
                        </a:spcAft>
                        <a:buNone/>
                      </a:pPr>
                      <a:r>
                        <a:rPr lang="ja-JP" altLang="en-US" sz="800" dirty="0">
                          <a:effectLst/>
                        </a:rPr>
                        <a:t>P13 進化TRカード選択時、リストに表示される条件を追記</a:t>
                      </a:r>
                    </a:p>
                    <a:p>
                      <a:pPr marL="0" lvl="0" indent="0" algn="l">
                        <a:lnSpc>
                          <a:spcPct val="100000"/>
                        </a:lnSpc>
                        <a:spcBef>
                          <a:spcPts val="0"/>
                        </a:spcBef>
                        <a:spcAft>
                          <a:spcPts val="0"/>
                        </a:spcAft>
                        <a:buNone/>
                      </a:pPr>
                      <a:r>
                        <a:rPr lang="ja-JP" altLang="en-US" sz="800" dirty="0">
                          <a:effectLst/>
                        </a:rPr>
                        <a:t>P14 リストに表示される条件を変更</a:t>
                      </a: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r>
                        <a:rPr lang="en-US" altLang="ja-JP" sz="800" dirty="0">
                          <a:effectLst/>
                        </a:rPr>
                        <a:t>2020.01.06</a:t>
                      </a:r>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支援兵器のフッターを削除</a:t>
                      </a:r>
                      <a:endParaRPr lang="en-US" altLang="ja-JP" sz="800" dirty="0">
                        <a:effectLst/>
                      </a:endParaRPr>
                    </a:p>
                    <a:p>
                      <a:pPr marL="0" lvl="0" indent="0" algn="l">
                        <a:lnSpc>
                          <a:spcPct val="100000"/>
                        </a:lnSpc>
                        <a:spcBef>
                          <a:spcPts val="0"/>
                        </a:spcBef>
                        <a:spcAft>
                          <a:spcPts val="0"/>
                        </a:spcAft>
                        <a:buNone/>
                      </a:pPr>
                      <a:r>
                        <a:rPr lang="en-US" altLang="ja-JP" sz="800" dirty="0">
                          <a:effectLst/>
                        </a:rPr>
                        <a:t>P38 </a:t>
                      </a:r>
                      <a:r>
                        <a:rPr lang="ja-JP" altLang="en-US" sz="800" dirty="0">
                          <a:effectLst/>
                        </a:rPr>
                        <a:t>編成中のキャラを研究院に選択した時のエラーウィンドウ文言を調整</a:t>
                      </a:r>
                      <a:endParaRPr lang="en-US" altLang="ja-JP" sz="800" dirty="0">
                        <a:effectLst/>
                      </a:endParaRPr>
                    </a:p>
                    <a:p>
                      <a:pPr marL="0" lvl="0" indent="0" algn="l">
                        <a:lnSpc>
                          <a:spcPct val="100000"/>
                        </a:lnSpc>
                        <a:spcBef>
                          <a:spcPts val="0"/>
                        </a:spcBef>
                        <a:spcAft>
                          <a:spcPts val="0"/>
                        </a:spcAft>
                        <a:buNone/>
                      </a:pPr>
                      <a:r>
                        <a:rPr lang="en-US" altLang="ja-JP" sz="800" dirty="0">
                          <a:effectLst/>
                        </a:rPr>
                        <a:t>P40</a:t>
                      </a:r>
                      <a:r>
                        <a:rPr lang="ja-JP" altLang="en-US" sz="800" dirty="0">
                          <a:effectLst/>
                        </a:rPr>
                        <a:t> 開発完了画面の修正</a:t>
                      </a:r>
                      <a:endParaRPr lang="en-US" altLang="ja-JP" sz="800" dirty="0">
                        <a:effectLst/>
                      </a:endParaRPr>
                    </a:p>
                    <a:p>
                      <a:pPr marL="0" lvl="0" indent="0" algn="l">
                        <a:lnSpc>
                          <a:spcPct val="100000"/>
                        </a:lnSpc>
                        <a:spcBef>
                          <a:spcPts val="0"/>
                        </a:spcBef>
                        <a:spcAft>
                          <a:spcPts val="0"/>
                        </a:spcAft>
                        <a:buNone/>
                      </a:pPr>
                      <a:r>
                        <a:rPr lang="en-US" altLang="ja-JP" sz="800" dirty="0">
                          <a:effectLst/>
                        </a:rPr>
                        <a:t>P41 </a:t>
                      </a:r>
                      <a:r>
                        <a:rPr lang="ja-JP" altLang="en-US" sz="800" dirty="0">
                          <a:effectLst/>
                        </a:rPr>
                        <a:t>強化には研究員が不要</a:t>
                      </a:r>
                      <a:endParaRPr lang="en-US" altLang="ja-JP" sz="800" dirty="0">
                        <a:effectLst/>
                      </a:endParaRPr>
                    </a:p>
                    <a:p>
                      <a:pPr marL="0" lvl="0" indent="0" algn="l">
                        <a:lnSpc>
                          <a:spcPct val="100000"/>
                        </a:lnSpc>
                        <a:spcBef>
                          <a:spcPts val="0"/>
                        </a:spcBef>
                        <a:spcAft>
                          <a:spcPts val="0"/>
                        </a:spcAft>
                        <a:buNone/>
                      </a:pPr>
                      <a:r>
                        <a:rPr lang="ja-JP" altLang="en-US" sz="800" dirty="0">
                          <a:effectLst/>
                        </a:rPr>
                        <a:t>　　強化時も時短ができることを追記</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r>
                        <a:rPr lang="en-US" altLang="ja-JP" sz="800" dirty="0">
                          <a:effectLst/>
                        </a:rPr>
                        <a:t>2020.01.17</a:t>
                      </a:r>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P37 </a:t>
                      </a:r>
                      <a:r>
                        <a:rPr lang="ja-JP" altLang="en-US" sz="800" dirty="0">
                          <a:effectLst/>
                        </a:rPr>
                        <a:t>兵器開発時、開発員が足りていれば複数開発できることを追記</a:t>
                      </a:r>
                      <a:endParaRPr lang="en-US" altLang="ja-JP" sz="800" dirty="0">
                        <a:effectLst/>
                      </a:endParaRPr>
                    </a:p>
                    <a:p>
                      <a:r>
                        <a:rPr lang="ja-JP" altLang="en-US" sz="800" dirty="0">
                          <a:effectLst/>
                        </a:rPr>
                        <a:t>　　</a:t>
                      </a:r>
                      <a:r>
                        <a:rPr lang="en-US" altLang="ja-JP" sz="800" dirty="0">
                          <a:effectLst/>
                        </a:rPr>
                        <a:t>GOLD</a:t>
                      </a:r>
                      <a:r>
                        <a:rPr lang="ja-JP" altLang="en-US" sz="800" dirty="0">
                          <a:effectLst/>
                        </a:rPr>
                        <a:t>、研究員が</a:t>
                      </a:r>
                      <a:r>
                        <a:rPr kumimoji="1" lang="ja-JP" altLang="en-US" sz="800" dirty="0"/>
                        <a:t>足りていない場合は、ボタンをグレーアウトすることを追記</a:t>
                      </a:r>
                      <a:endParaRPr lang="en-US" altLang="ja-JP" sz="800" dirty="0">
                        <a:effectLst/>
                      </a:endParaRPr>
                    </a:p>
                    <a:p>
                      <a:pPr marL="0" lvl="0" indent="0" algn="l">
                        <a:lnSpc>
                          <a:spcPct val="100000"/>
                        </a:lnSpc>
                        <a:spcBef>
                          <a:spcPts val="0"/>
                        </a:spcBef>
                        <a:spcAft>
                          <a:spcPts val="0"/>
                        </a:spcAft>
                        <a:buNone/>
                      </a:pPr>
                      <a:r>
                        <a:rPr lang="en-US" altLang="ja-JP" sz="800" dirty="0">
                          <a:effectLst/>
                        </a:rPr>
                        <a:t>P38 </a:t>
                      </a:r>
                      <a:r>
                        <a:rPr lang="ja-JP" altLang="en-US" sz="800" dirty="0">
                          <a:effectLst/>
                        </a:rPr>
                        <a:t>兵器開発研究員選択時の確認文言、やめた時の遷移先について追記</a:t>
                      </a:r>
                      <a:endParaRPr lang="en-US" altLang="ja-JP" sz="800" dirty="0">
                        <a:effectLst/>
                      </a:endParaRPr>
                    </a:p>
                    <a:p>
                      <a:pPr marL="0" lvl="0" indent="0" algn="l">
                        <a:lnSpc>
                          <a:spcPct val="100000"/>
                        </a:lnSpc>
                        <a:spcBef>
                          <a:spcPts val="0"/>
                        </a:spcBef>
                        <a:spcAft>
                          <a:spcPts val="0"/>
                        </a:spcAft>
                        <a:buNone/>
                      </a:pPr>
                      <a:r>
                        <a:rPr lang="en-US" altLang="ja-JP" sz="800" dirty="0">
                          <a:effectLst/>
                        </a:rPr>
                        <a:t>P40</a:t>
                      </a:r>
                      <a:r>
                        <a:rPr lang="ja-JP" altLang="en-US" sz="800" dirty="0">
                          <a:effectLst/>
                        </a:rPr>
                        <a:t> 確認ウィンドウを表示</a:t>
                      </a:r>
                      <a:endParaRPr lang="en-US" altLang="ja-JP" sz="800" dirty="0">
                        <a:effectLst/>
                      </a:endParaRPr>
                    </a:p>
                    <a:p>
                      <a:pPr marL="0" lvl="0" indent="0" algn="l">
                        <a:lnSpc>
                          <a:spcPct val="100000"/>
                        </a:lnSpc>
                        <a:spcBef>
                          <a:spcPts val="0"/>
                        </a:spcBef>
                        <a:spcAft>
                          <a:spcPts val="0"/>
                        </a:spcAft>
                        <a:buNone/>
                      </a:pPr>
                      <a:r>
                        <a:rPr lang="ja-JP" altLang="en-US" sz="800" dirty="0">
                          <a:effectLst/>
                        </a:rPr>
                        <a:t>　　複数完了していた場合は、連続で表示されることを追記</a:t>
                      </a:r>
                      <a:endParaRPr lang="en-US" altLang="ja-JP" sz="800" dirty="0">
                        <a:effectLst/>
                      </a:endParaRPr>
                    </a:p>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進化</a:t>
            </a:r>
            <a:r>
              <a:rPr kumimoji="1" lang="en-US" altLang="ja-JP" sz="1400">
                <a:ea typeface="メイリオ"/>
              </a:rPr>
              <a:t>TR</a:t>
            </a:r>
            <a:r>
              <a:rPr kumimoji="1" lang="ja-JP" altLang="en-US" sz="1400">
                <a:ea typeface="メイリオ"/>
              </a:rPr>
              <a:t>カード選択</a:t>
            </a:r>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85" name="テキスト ボックス 484">
            <a:extLst>
              <a:ext uri="{FF2B5EF4-FFF2-40B4-BE49-F238E27FC236}">
                <a16:creationId xmlns:a16="http://schemas.microsoft.com/office/drawing/2014/main" id="{BB1C1E13-F15D-4C52-AD66-88E8A7BE8EC9}"/>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22" y="271347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093749" y="317111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13704" y="367369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51442" y="309184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43883C5A-488C-4A41-9AB9-DC5111048952}"/>
              </a:ext>
            </a:extLst>
          </p:cNvPr>
          <p:cNvPicPr>
            <a:picLocks noChangeAspect="1"/>
          </p:cNvPicPr>
          <p:nvPr/>
        </p:nvPicPr>
        <p:blipFill>
          <a:blip r:embed="rId2"/>
          <a:stretch>
            <a:fillRect/>
          </a:stretch>
        </p:blipFill>
        <p:spPr>
          <a:xfrm>
            <a:off x="5196438" y="262125"/>
            <a:ext cx="3505252" cy="6203602"/>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dirty="0">
                <a:ea typeface="メイリオ"/>
              </a:rPr>
              <a:t>・強化する武器を選択する。</a:t>
            </a:r>
            <a:endParaRPr kumimoji="1" lang="en-US" altLang="ja-JP" sz="1000" dirty="0">
              <a:ea typeface="メイリオ"/>
            </a:endParaRPr>
          </a:p>
          <a:p>
            <a:r>
              <a:rPr kumimoji="1" lang="ja-JP" altLang="en-US" sz="1000" dirty="0">
                <a:ea typeface="メイリオ"/>
              </a:rPr>
              <a:t>　下部のアイコンをタップすると、</a:t>
            </a:r>
            <a:endParaRPr kumimoji="1" lang="en-US" altLang="ja-JP" sz="1000" dirty="0">
              <a:ea typeface="メイリオ"/>
            </a:endParaRPr>
          </a:p>
          <a:p>
            <a:r>
              <a:rPr kumimoji="1" lang="ja-JP" altLang="en-US" sz="1000" dirty="0">
                <a:ea typeface="メイリオ"/>
              </a:rPr>
              <a:t>　上部モデル、パラメータが変化する。</a:t>
            </a:r>
            <a:endParaRPr kumimoji="1" lang="en-US" altLang="ja-JP" sz="1000" dirty="0">
              <a:ea typeface="メイリオ"/>
            </a:endParaRPr>
          </a:p>
          <a:p>
            <a:endParaRPr lang="ja-JP" altLang="en-US"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・入手順</a:t>
            </a:r>
            <a:endParaRPr lang="en-US" altLang="ja-JP" sz="1000" dirty="0">
              <a:ea typeface="メイリオ"/>
            </a:endParaRPr>
          </a:p>
          <a:p>
            <a:r>
              <a:rPr lang="ja-JP" altLang="en-US" sz="1000" dirty="0">
                <a:ea typeface="メイリオ"/>
              </a:rPr>
              <a:t>　・レア度順</a:t>
            </a:r>
            <a:endParaRPr lang="en-US" altLang="ja-JP" sz="1000" dirty="0">
              <a:ea typeface="メイリオ"/>
            </a:endParaRPr>
          </a:p>
          <a:p>
            <a:r>
              <a:rPr lang="ja-JP" altLang="en-US" sz="1000" dirty="0">
                <a:ea typeface="メイリオ"/>
              </a:rPr>
              <a:t>　・武器種順</a:t>
            </a:r>
            <a:endParaRPr lang="en-US" altLang="ja-JP" sz="1000" dirty="0">
              <a:ea typeface="メイリオ"/>
            </a:endParaRPr>
          </a:p>
          <a:p>
            <a:r>
              <a:rPr lang="ja-JP" altLang="en-US" sz="1000" dirty="0">
                <a:ea typeface="メイリオ"/>
              </a:rPr>
              <a:t>　　（種類ごとにレア度順）</a:t>
            </a:r>
          </a:p>
          <a:p>
            <a:r>
              <a:rPr lang="ja-JP" altLang="en-US" sz="1000" dirty="0">
                <a:ea typeface="メイリオ"/>
              </a:rPr>
              <a:t>　・ATK順</a:t>
            </a:r>
            <a:endParaRPr lang="ja-JP" dirty="0"/>
          </a:p>
          <a:p>
            <a:r>
              <a:rPr lang="ja-JP" altLang="en-US" sz="1000" dirty="0">
                <a:ea typeface="メイリオ"/>
              </a:rPr>
              <a:t>　・DEF順</a:t>
            </a:r>
            <a:endParaRPr lang="ja-JP" dirty="0"/>
          </a:p>
          <a:p>
            <a:r>
              <a:rPr lang="ja-JP" altLang="en-US" sz="1000" dirty="0">
                <a:ea typeface="メイリオ"/>
              </a:rPr>
              <a:t>　・SPD順</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p>
          <a:p>
            <a:r>
              <a:rPr lang="ja-JP" altLang="en-US" sz="1000" dirty="0">
                <a:ea typeface="メイリオ"/>
              </a:rPr>
              <a:t>　　</a:t>
            </a:r>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a:t>
            </a:r>
            <a:endParaRPr lang="en-US" altLang="ja-JP" sz="1000" dirty="0">
              <a:ea typeface="メイリオ"/>
            </a:endParaRPr>
          </a:p>
          <a:p>
            <a:r>
              <a:rPr lang="ja-JP" altLang="en-US" sz="1000" dirty="0">
                <a:ea typeface="メイリオ"/>
              </a:rPr>
              <a:t>　　　レア度、レベル降順でソート</a:t>
            </a:r>
            <a:endParaRPr lang="en-US" altLang="ja-JP" sz="1000" dirty="0">
              <a:ea typeface="メイリオ"/>
            </a:endParaRPr>
          </a:p>
          <a:p>
            <a:r>
              <a:rPr lang="ja-JP" altLang="en-US" sz="1000" dirty="0">
                <a:ea typeface="メイリオ"/>
              </a:rPr>
              <a:t>　・レア度</a:t>
            </a:r>
          </a:p>
          <a:p>
            <a:r>
              <a:rPr lang="ja-JP" altLang="en-US" sz="1000" dirty="0">
                <a:ea typeface="メイリオ"/>
              </a:rPr>
              <a:t>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上下にスワイプ、もしくは右サイドバーを操作することで</a:t>
            </a:r>
            <a:endParaRPr lang="ja-JP" altLang="en-US" sz="1000" dirty="0">
              <a:ea typeface="メイリオ"/>
            </a:endParaRPr>
          </a:p>
          <a:p>
            <a:r>
              <a:rPr kumimoji="1" lang="ja-JP" altLang="en-US" sz="1000" dirty="0">
                <a:ea typeface="メイリオ"/>
              </a:rPr>
              <a:t>　 上下させることができる。</a:t>
            </a:r>
            <a:endParaRPr kumimoji="1" lang="en-US" altLang="ja-JP" sz="1000" dirty="0">
              <a:ea typeface="メイリオ"/>
            </a:endParaRPr>
          </a:p>
          <a:p>
            <a:endParaRPr lang="ja-JP" altLang="en-US" sz="1000" dirty="0">
              <a:ea typeface="メイリオ"/>
            </a:endParaRPr>
          </a:p>
          <a:p>
            <a:r>
              <a:rPr kumimoji="1" lang="ja-JP" altLang="en-US" sz="1000" dirty="0">
                <a:ea typeface="メイリオ"/>
              </a:rPr>
              <a:t>○ 長押しでカードの詳細画面へ遷移することができる。</a:t>
            </a:r>
            <a:endParaRPr lang="ja-JP" altLang="en-US" sz="1000" dirty="0">
              <a:ea typeface="メイリオ"/>
            </a:endParaRPr>
          </a:p>
          <a:p>
            <a:r>
              <a:rPr kumimoji="1" lang="ja-JP" altLang="en-US" sz="1000" dirty="0">
                <a:ea typeface="メイリオ"/>
              </a:rPr>
              <a:t>　 スワイプ状態になった場合は、長押し判定は行わない。</a:t>
            </a:r>
            <a:endParaRPr kumimoji="1" lang="en-US" altLang="ja-JP" sz="1000" dirty="0">
              <a:ea typeface="メイリオ"/>
            </a:endParaRPr>
          </a:p>
          <a:p>
            <a:endParaRPr lang="ja-JP" altLang="en-US" sz="1000" dirty="0">
              <a:ea typeface="メイリオ"/>
            </a:endParaRPr>
          </a:p>
          <a:p>
            <a:r>
              <a:rPr kumimoji="1" lang="ja-JP" altLang="en-US" sz="1000" dirty="0">
                <a:ea typeface="メイリオ"/>
              </a:rPr>
              <a:t>○ 総数が書かれている</a:t>
            </a:r>
            <a:endParaRPr kumimoji="1" lang="en-US" altLang="ja-JP" sz="1000" dirty="0">
              <a:ea typeface="メイリオ"/>
            </a:endParaRPr>
          </a:p>
          <a:p>
            <a:endParaRPr kumimoji="1" lang="en-US" altLang="ja-JP" sz="1000" dirty="0">
              <a:ea typeface="メイリオ"/>
            </a:endParaRPr>
          </a:p>
          <a:p>
            <a:r>
              <a:rPr lang="ja-JP" altLang="en-US" sz="1000" dirty="0">
                <a:ea typeface="メイリオ"/>
              </a:rPr>
              <a:t>〇 お気に入り状態で、誰かが装備している場合は、</a:t>
            </a:r>
            <a:endParaRPr lang="en-US" altLang="ja-JP" sz="1000" dirty="0">
              <a:ea typeface="メイリオ"/>
            </a:endParaRPr>
          </a:p>
          <a:p>
            <a:r>
              <a:rPr lang="ja-JP" altLang="en-US" sz="1000" dirty="0">
                <a:ea typeface="メイリオ"/>
              </a:rPr>
              <a:t>　 ロックアイコンと、装備キャラのアイコンがフェードで切り替わる。</a:t>
            </a:r>
            <a:endParaRPr lang="en-US" altLang="ja-JP" sz="1000" dirty="0">
              <a:ea typeface="メイリオ"/>
            </a:endParaRPr>
          </a:p>
          <a:p>
            <a:r>
              <a:rPr lang="ja-JP" altLang="en-US" sz="1000" dirty="0">
                <a:ea typeface="メイリオ"/>
              </a:rPr>
              <a:t>　　</a:t>
            </a:r>
          </a:p>
          <a:p>
            <a:endParaRPr lang="ja-JP" altLang="en-US" sz="1000" dirty="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2015295" cy="347787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a:t>
            </a:r>
            <a:endParaRPr lang="en-US" altLang="ja-JP" sz="1000">
              <a:ea typeface="メイリオ"/>
            </a:endParaRPr>
          </a:p>
          <a:p>
            <a:r>
              <a:rPr lang="ja-JP" altLang="en-US" sz="1000">
                <a:ea typeface="メイリオ"/>
              </a:rPr>
              <a:t>○ それぞれ選択したものが</a:t>
            </a:r>
            <a:endParaRPr lang="en-US" altLang="ja-JP" sz="1000">
              <a:ea typeface="メイリオ"/>
            </a:endParaRPr>
          </a:p>
          <a:p>
            <a:r>
              <a:rPr lang="ja-JP" altLang="en-US" sz="1000">
                <a:ea typeface="メイリオ"/>
              </a:rPr>
              <a:t>　 上部に反映される</a:t>
            </a:r>
            <a:endParaRPr lang="en-US" altLang="ja-JP" sz="1000">
              <a:ea typeface="メイリオ"/>
            </a:endParaRPr>
          </a:p>
          <a:p>
            <a:endParaRPr lang="en-US" altLang="ja-JP" sz="1000">
              <a:ea typeface="メイリオ"/>
            </a:endParaRPr>
          </a:p>
          <a:p>
            <a:r>
              <a:rPr lang="ja-JP" altLang="en-US" sz="1000">
                <a:ea typeface="メイリオ"/>
              </a:rPr>
              <a:t>○ 変化する部分が着色</a:t>
            </a:r>
            <a:endParaRPr lang="en-US" altLang="ja-JP" sz="1000">
              <a:ea typeface="メイリオ"/>
            </a:endParaRPr>
          </a:p>
          <a:p>
            <a:endParaRPr lang="en-US" altLang="ja-JP" sz="1000">
              <a:ea typeface="メイリオ"/>
            </a:endParaRPr>
          </a:p>
          <a:p>
            <a:r>
              <a:rPr lang="ja-JP" altLang="en-US" sz="1000">
                <a:ea typeface="メイリオ"/>
              </a:rPr>
              <a:t>○ 結晶はテキストを追加</a:t>
            </a:r>
            <a:endParaRPr lang="en-US" altLang="ja-JP" sz="1000">
              <a:ea typeface="メイリオ"/>
            </a:endParaRPr>
          </a:p>
          <a:p>
            <a:r>
              <a:rPr lang="ja-JP" altLang="en-US" sz="1000">
                <a:ea typeface="メイリオ"/>
              </a:rPr>
              <a:t>　 長い場合はスクロール</a:t>
            </a:r>
            <a:endParaRPr lang="en-US" altLang="ja-JP" sz="1000">
              <a:ea typeface="メイリオ"/>
            </a:endParaRPr>
          </a:p>
          <a:p>
            <a:endParaRPr lang="en-US" altLang="ja-JP" sz="1000">
              <a:ea typeface="メイリオ"/>
            </a:endParaRPr>
          </a:p>
          <a:p>
            <a:r>
              <a:rPr lang="ja-JP" altLang="en-US" sz="1000">
                <a:ea typeface="メイリオ"/>
              </a:rPr>
              <a:t>〇 お気に入り状態で、</a:t>
            </a:r>
            <a:endParaRPr lang="en-US" altLang="ja-JP" sz="1000">
              <a:ea typeface="メイリオ"/>
            </a:endParaRPr>
          </a:p>
          <a:p>
            <a:r>
              <a:rPr lang="ja-JP" altLang="en-US" sz="1000">
                <a:ea typeface="メイリオ"/>
              </a:rPr>
              <a:t>　 誰かが装備している場合は、</a:t>
            </a:r>
            <a:endParaRPr lang="en-US" altLang="ja-JP" sz="1000">
              <a:ea typeface="メイリオ"/>
            </a:endParaRPr>
          </a:p>
          <a:p>
            <a:r>
              <a:rPr lang="ja-JP" altLang="en-US" sz="1000">
                <a:ea typeface="メイリオ"/>
              </a:rPr>
              <a:t>　 ロックアイコンと、</a:t>
            </a:r>
            <a:endParaRPr lang="en-US" altLang="ja-JP" sz="1000">
              <a:ea typeface="メイリオ"/>
            </a:endParaRPr>
          </a:p>
          <a:p>
            <a:r>
              <a:rPr lang="ja-JP" altLang="en-US" sz="1000">
                <a:ea typeface="メイリオ"/>
              </a:rPr>
              <a:t>　 装備キャラのアイコンが</a:t>
            </a:r>
            <a:endParaRPr lang="en-US" altLang="ja-JP" sz="1000">
              <a:ea typeface="メイリオ"/>
            </a:endParaRPr>
          </a:p>
          <a:p>
            <a:r>
              <a:rPr lang="ja-JP" altLang="en-US" sz="1000">
                <a:ea typeface="メイリオ"/>
              </a:rPr>
              <a:t>　 フェードで切り替わる。</a:t>
            </a:r>
            <a:endParaRPr lang="en-US" altLang="ja-JP" sz="1000">
              <a:ea typeface="メイリオ"/>
            </a:endParaRPr>
          </a:p>
          <a:p>
            <a:endParaRPr lang="en-US" altLang="ja-JP" sz="1000">
              <a:ea typeface="メイリオ"/>
            </a:endParaRPr>
          </a:p>
          <a:p>
            <a:r>
              <a:rPr lang="ja-JP" altLang="en-US" sz="1000">
                <a:ea typeface="メイリオ"/>
              </a:rPr>
              <a:t>○ それぞれ長押しで詳細</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pic>
        <p:nvPicPr>
          <p:cNvPr id="579" name="図 578">
            <a:extLst>
              <a:ext uri="{FF2B5EF4-FFF2-40B4-BE49-F238E27FC236}">
                <a16:creationId xmlns:a16="http://schemas.microsoft.com/office/drawing/2014/main" id="{2832A693-9DF6-8942-B974-2894BB88ED7C}"/>
              </a:ext>
            </a:extLst>
          </p:cNvPr>
          <p:cNvPicPr>
            <a:picLocks noChangeAspect="1"/>
          </p:cNvPicPr>
          <p:nvPr/>
        </p:nvPicPr>
        <p:blipFill>
          <a:blip r:embed="rId2"/>
          <a:stretch>
            <a:fillRect/>
          </a:stretch>
        </p:blipFill>
        <p:spPr>
          <a:xfrm>
            <a:off x="5023026" y="296610"/>
            <a:ext cx="3503116" cy="6196263"/>
          </a:xfrm>
          <a:prstGeom prst="rect">
            <a:avLst/>
          </a:prstGeom>
        </p:spPr>
      </p:pic>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pic>
        <p:nvPicPr>
          <p:cNvPr id="39" name="図 38">
            <a:extLst>
              <a:ext uri="{FF2B5EF4-FFF2-40B4-BE49-F238E27FC236}">
                <a16:creationId xmlns:a16="http://schemas.microsoft.com/office/drawing/2014/main" id="{1A16759F-D07D-0941-AFE4-E68D18E0D23F}"/>
              </a:ext>
            </a:extLst>
          </p:cNvPr>
          <p:cNvPicPr>
            <a:picLocks noChangeAspect="1"/>
          </p:cNvPicPr>
          <p:nvPr/>
        </p:nvPicPr>
        <p:blipFill>
          <a:blip r:embed="rId2"/>
          <a:stretch>
            <a:fillRect/>
          </a:stretch>
        </p:blipFill>
        <p:spPr>
          <a:xfrm>
            <a:off x="2478143" y="1083459"/>
            <a:ext cx="6495609" cy="3830426"/>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dirty="0"/>
              <a:t>支援兵器</a:t>
            </a:r>
            <a:endParaRPr kumimoji="1" lang="en-US" altLang="ja-JP" sz="1400" b="1" dirty="0"/>
          </a:p>
          <a:p>
            <a:r>
              <a:rPr kumimoji="1" lang="ja-JP" altLang="en-US" sz="1400" b="1" dirty="0"/>
              <a:t>　</a:t>
            </a:r>
            <a:r>
              <a:rPr kumimoji="1" lang="ja-JP" altLang="en-US" sz="1100" dirty="0"/>
              <a:t>一覧確認・開発・強化を行う。</a:t>
            </a:r>
            <a:endParaRPr kumimoji="1" lang="en-US" altLang="ja-JP" sz="1100" dirty="0"/>
          </a:p>
          <a:p>
            <a:endParaRPr kumimoji="1" lang="en-US" altLang="ja-JP" sz="1400" dirty="0"/>
          </a:p>
          <a:p>
            <a:r>
              <a:rPr kumimoji="1" lang="ja-JP" altLang="en-US" sz="1200" dirty="0"/>
              <a:t>　各支援兵器ごとに、下記表示分けを行う</a:t>
            </a:r>
            <a:endParaRPr kumimoji="1" lang="en-US" altLang="ja-JP" sz="1200" dirty="0"/>
          </a:p>
          <a:p>
            <a:r>
              <a:rPr kumimoji="1" lang="ja-JP" altLang="en-US" sz="1200" dirty="0"/>
              <a:t>　開発済：強化画面</a:t>
            </a:r>
            <a:endParaRPr kumimoji="1" lang="en-US" altLang="ja-JP" sz="1200" dirty="0"/>
          </a:p>
          <a:p>
            <a:r>
              <a:rPr kumimoji="1" lang="ja-JP" altLang="en-US" sz="1200" dirty="0"/>
              <a:t>　開発前：開発</a:t>
            </a:r>
            <a:endParaRPr kumimoji="1" lang="en-US" altLang="ja-JP" sz="1200" dirty="0"/>
          </a:p>
          <a:p>
            <a:r>
              <a:rPr kumimoji="1" lang="ja-JP" altLang="en-US" sz="1400" dirty="0"/>
              <a:t>　</a:t>
            </a:r>
            <a:endParaRPr kumimoji="1" lang="en-US" altLang="ja-JP" sz="1400" dirty="0"/>
          </a:p>
          <a:p>
            <a:endParaRPr kumimoji="1" lang="en-US" altLang="ja-JP" sz="1400" dirty="0"/>
          </a:p>
          <a:p>
            <a:r>
              <a:rPr kumimoji="1" lang="ja-JP" altLang="en-US" sz="1400" b="1" dirty="0"/>
              <a:t>　バッジ</a:t>
            </a:r>
            <a:endParaRPr kumimoji="1" lang="en-US" altLang="ja-JP" sz="1200" b="1" dirty="0"/>
          </a:p>
          <a:p>
            <a:r>
              <a:rPr kumimoji="1" lang="ja-JP" altLang="en-US" sz="1200" b="1" dirty="0"/>
              <a:t>　開発が終了した未確認の兵器の数を示唆</a:t>
            </a:r>
            <a:r>
              <a:rPr kumimoji="1" lang="ja-JP" altLang="en-US" sz="1400" b="1" dirty="0"/>
              <a:t>　</a:t>
            </a:r>
            <a:endParaRPr kumimoji="1" lang="en-US" altLang="ja-JP" sz="1400" b="1" dirty="0"/>
          </a:p>
          <a:p>
            <a:r>
              <a:rPr kumimoji="1" lang="ja-JP" altLang="en-US" sz="1400" b="1" dirty="0"/>
              <a:t>　</a:t>
            </a:r>
            <a:r>
              <a:rPr kumimoji="1" lang="ja-JP" altLang="en-US" sz="1200" dirty="0"/>
              <a:t>装備</a:t>
            </a:r>
            <a:r>
              <a:rPr kumimoji="1" lang="en-US" altLang="ja-JP" sz="1200" dirty="0"/>
              <a:t>TOP</a:t>
            </a:r>
            <a:r>
              <a:rPr kumimoji="1" lang="ja-JP" altLang="en-US" sz="1200" dirty="0"/>
              <a:t>のバッジ有無で遷移先を変える</a:t>
            </a:r>
            <a:endParaRPr kumimoji="1" lang="en-US" altLang="ja-JP" sz="1200" dirty="0"/>
          </a:p>
          <a:p>
            <a:endParaRPr kumimoji="1" lang="en-US" altLang="ja-JP" sz="1400" dirty="0"/>
          </a:p>
          <a:p>
            <a:r>
              <a:rPr kumimoji="1" lang="ja-JP" altLang="en-US" sz="1400" dirty="0"/>
              <a:t>　・バッジあり</a:t>
            </a:r>
            <a:r>
              <a:rPr kumimoji="1" lang="ja-JP" altLang="en-US" sz="1200" dirty="0"/>
              <a:t>の場合</a:t>
            </a:r>
            <a:endParaRPr kumimoji="1" lang="en-US" altLang="ja-JP" sz="1200" dirty="0"/>
          </a:p>
          <a:p>
            <a:r>
              <a:rPr kumimoji="1" lang="ja-JP" altLang="en-US" sz="1100" dirty="0"/>
              <a:t>　　　開発が終了した兵器のページに遷移</a:t>
            </a:r>
            <a:endParaRPr kumimoji="1" lang="en-US" altLang="ja-JP" sz="1100" dirty="0"/>
          </a:p>
          <a:p>
            <a:r>
              <a:rPr kumimoji="1" lang="ja-JP" altLang="en-US" sz="1100" dirty="0"/>
              <a:t>　　　複数ある場合は</a:t>
            </a:r>
            <a:r>
              <a:rPr kumimoji="1" lang="en-US" altLang="ja-JP" sz="1100" dirty="0"/>
              <a:t>ID</a:t>
            </a:r>
            <a:r>
              <a:rPr kumimoji="1" lang="ja-JP" altLang="en-US" sz="1100" dirty="0"/>
              <a:t>降順</a:t>
            </a:r>
            <a:endParaRPr kumimoji="1" lang="en-US" altLang="ja-JP" sz="1100" b="1" dirty="0"/>
          </a:p>
          <a:p>
            <a:endParaRPr kumimoji="1" lang="en-US" altLang="ja-JP" sz="1100" b="1" dirty="0"/>
          </a:p>
          <a:p>
            <a:r>
              <a:rPr kumimoji="1" lang="ja-JP" altLang="en-US" sz="1400" dirty="0"/>
              <a:t>　・バッジなし</a:t>
            </a:r>
            <a:r>
              <a:rPr kumimoji="1" lang="ja-JP" altLang="en-US" sz="1200" dirty="0"/>
              <a:t>の場合</a:t>
            </a:r>
            <a:endParaRPr kumimoji="1" lang="en-US" altLang="ja-JP" sz="1200" dirty="0"/>
          </a:p>
          <a:p>
            <a:r>
              <a:rPr kumimoji="1" lang="ja-JP" altLang="en-US" sz="1400" b="1" dirty="0"/>
              <a:t>　 　</a:t>
            </a:r>
            <a:r>
              <a:rPr kumimoji="1" lang="en-US" altLang="ja-JP" sz="1100" dirty="0"/>
              <a:t>ID</a:t>
            </a:r>
            <a:r>
              <a:rPr kumimoji="1" lang="ja-JP" altLang="en-US" sz="1100" dirty="0"/>
              <a:t>降順で表示</a:t>
            </a:r>
            <a:r>
              <a:rPr kumimoji="1" lang="en-US" altLang="ja-JP" sz="1100" dirty="0"/>
              <a:t>(</a:t>
            </a:r>
            <a:r>
              <a:rPr kumimoji="1" lang="ja-JP" altLang="en-US" sz="1100" dirty="0"/>
              <a:t>最新の兵器が表示される</a:t>
            </a:r>
            <a:r>
              <a:rPr kumimoji="1" lang="en-US" altLang="ja-JP" sz="1100" dirty="0"/>
              <a:t>)</a:t>
            </a:r>
          </a:p>
          <a:p>
            <a:r>
              <a:rPr kumimoji="1" lang="ja-JP" altLang="en-US" sz="1100" dirty="0"/>
              <a:t>　　   各画面の内容は、下記どちらか。</a:t>
            </a:r>
            <a:endParaRPr kumimoji="1" lang="en-US" altLang="ja-JP" sz="1100" dirty="0"/>
          </a:p>
          <a:p>
            <a:r>
              <a:rPr kumimoji="1" lang="ja-JP" altLang="en-US" b="1" dirty="0"/>
              <a:t>　　 </a:t>
            </a:r>
            <a:r>
              <a:rPr kumimoji="1" lang="en-US" altLang="ja-JP" dirty="0"/>
              <a:t>1.</a:t>
            </a:r>
            <a:r>
              <a:rPr kumimoji="1" lang="ja-JP" altLang="en-US" dirty="0"/>
              <a:t>強化画面</a:t>
            </a:r>
            <a:endParaRPr kumimoji="1" lang="en-US" altLang="ja-JP" dirty="0"/>
          </a:p>
          <a:p>
            <a:r>
              <a:rPr kumimoji="1" lang="en-US" altLang="ja-JP" dirty="0"/>
              <a:t>          </a:t>
            </a:r>
            <a:r>
              <a:rPr kumimoji="1" lang="ja-JP" altLang="en-US" dirty="0"/>
              <a:t>→ </a:t>
            </a:r>
            <a:r>
              <a:rPr kumimoji="1" lang="en-US" altLang="ja-JP" dirty="0"/>
              <a:t>P41</a:t>
            </a:r>
          </a:p>
          <a:p>
            <a:r>
              <a:rPr kumimoji="1" lang="ja-JP" altLang="en-US" dirty="0"/>
              <a:t>　　 </a:t>
            </a:r>
            <a:r>
              <a:rPr kumimoji="1" lang="en-US" altLang="ja-JP" dirty="0"/>
              <a:t>2.</a:t>
            </a:r>
            <a:r>
              <a:rPr kumimoji="1" lang="ja-JP" altLang="en-US" dirty="0"/>
              <a:t>開発開始画面</a:t>
            </a:r>
            <a:endParaRPr kumimoji="1" lang="en-US" altLang="ja-JP" dirty="0"/>
          </a:p>
          <a:p>
            <a:r>
              <a:rPr kumimoji="1" lang="ja-JP" altLang="en-US" dirty="0"/>
              <a:t>　　　→ </a:t>
            </a:r>
            <a:r>
              <a:rPr kumimoji="1" lang="en-US" altLang="ja-JP" dirty="0"/>
              <a:t>P37</a:t>
            </a:r>
          </a:p>
          <a:p>
            <a:r>
              <a:rPr kumimoji="1" lang="ja-JP" altLang="en-US" sz="1400" b="1" dirty="0"/>
              <a:t>　　</a:t>
            </a:r>
            <a:endParaRPr kumimoji="1" lang="en-US" altLang="ja-JP" sz="1400" b="1" dirty="0"/>
          </a:p>
          <a:p>
            <a:endParaRPr kumimoji="1" lang="en-US" altLang="ja-JP" sz="1400" b="1" dirty="0"/>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dirty="0"/>
                  <a:t>ショップ</a:t>
                </a:r>
                <a:endParaRPr kumimoji="1" lang="en-US" altLang="ja-JP" sz="800" dirty="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dirty="0"/>
                <a:t>必要な情報が掲載される</a:t>
              </a:r>
              <a:endParaRPr kumimoji="1" lang="en-US" altLang="ja-JP" sz="1000" dirty="0"/>
            </a:p>
            <a:p>
              <a:endParaRPr kumimoji="1" lang="en-US" altLang="ja-JP" sz="1000" dirty="0"/>
            </a:p>
            <a:p>
              <a:r>
                <a:rPr kumimoji="1" lang="ja-JP" altLang="en-US" sz="1000" dirty="0"/>
                <a:t>開発には以下のものが必要となる。</a:t>
              </a:r>
              <a:endParaRPr kumimoji="1" lang="en-US" altLang="ja-JP" sz="1000" dirty="0"/>
            </a:p>
            <a:p>
              <a:endParaRPr kumimoji="1" lang="en-US" altLang="ja-JP" sz="1000" dirty="0"/>
            </a:p>
            <a:p>
              <a:r>
                <a:rPr kumimoji="1" lang="ja-JP" altLang="en-US" sz="1000" dirty="0"/>
                <a:t>・開発員</a:t>
              </a:r>
              <a:endParaRPr kumimoji="1" lang="en-US" altLang="ja-JP" sz="1000" dirty="0"/>
            </a:p>
            <a:p>
              <a:r>
                <a:rPr kumimoji="1" lang="ja-JP" altLang="en-US" sz="1000" dirty="0"/>
                <a:t>・</a:t>
              </a:r>
              <a:r>
                <a:rPr kumimoji="1" lang="en-US" altLang="ja-JP" sz="1000" dirty="0"/>
                <a:t>GOLD</a:t>
              </a:r>
            </a:p>
            <a:p>
              <a:r>
                <a:rPr kumimoji="1" lang="ja-JP" altLang="en-US" sz="1000" dirty="0"/>
                <a:t>・開発時間</a:t>
              </a:r>
              <a:endParaRPr kumimoji="1" lang="en-US" altLang="ja-JP" sz="1000" dirty="0"/>
            </a:p>
            <a:p>
              <a:endParaRPr kumimoji="1" lang="en-US" altLang="ja-JP" sz="1000" dirty="0"/>
            </a:p>
            <a:p>
              <a:r>
                <a:rPr kumimoji="1" lang="ja-JP" altLang="en-US" sz="1000" dirty="0"/>
                <a:t>（素材は不要）</a:t>
              </a:r>
              <a:endParaRPr kumimoji="1" lang="en-US" altLang="ja-JP" sz="1000" dirty="0"/>
            </a:p>
            <a:p>
              <a:endParaRPr kumimoji="1" lang="en-US" altLang="ja-JP" sz="1000" dirty="0"/>
            </a:p>
            <a:p>
              <a:r>
                <a:rPr kumimoji="1" lang="en-US" altLang="ja-JP" sz="1000" dirty="0"/>
                <a:t>※</a:t>
              </a:r>
              <a:r>
                <a:rPr kumimoji="1" lang="ja-JP" altLang="en-US" sz="1000" dirty="0"/>
                <a:t> </a:t>
              </a:r>
              <a:r>
                <a:rPr kumimoji="1" lang="en-US" altLang="ja-JP" sz="1000" dirty="0"/>
                <a:t>GOLD</a:t>
              </a:r>
              <a:r>
                <a:rPr kumimoji="1" lang="ja-JP" altLang="en-US" sz="1000" dirty="0"/>
                <a:t>、研究員がそもそも足りていない場合</a:t>
              </a:r>
              <a:r>
                <a:rPr kumimoji="1" lang="en-US" altLang="ja-JP" sz="1000" dirty="0"/>
                <a:t>(</a:t>
              </a:r>
              <a:r>
                <a:rPr kumimoji="1" lang="ja-JP" altLang="en-US" sz="1000" dirty="0"/>
                <a:t>編成中かは不問</a:t>
              </a:r>
              <a:r>
                <a:rPr kumimoji="1" lang="en-US" altLang="ja-JP" sz="1000" dirty="0"/>
                <a:t>)</a:t>
              </a:r>
              <a:r>
                <a:rPr kumimoji="1" lang="ja-JP" altLang="en-US" sz="1000" dirty="0"/>
                <a:t>は、</a:t>
              </a:r>
              <a:endParaRPr kumimoji="1" lang="en-US" altLang="ja-JP" sz="1000" dirty="0"/>
            </a:p>
            <a:p>
              <a:r>
                <a:rPr kumimoji="1" lang="ja-JP" altLang="en-US" sz="1000" dirty="0"/>
                <a:t>　 ボタンをグレーアウト。</a:t>
              </a:r>
              <a:endParaRPr kumimoji="1" lang="en-US" altLang="ja-JP" sz="1000" dirty="0"/>
            </a:p>
            <a:p>
              <a:endParaRPr kumimoji="1" lang="en-US" altLang="ja-JP" sz="1000" dirty="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dirty="0"/>
              <a:t>su100.</a:t>
            </a:r>
            <a:r>
              <a:rPr kumimoji="1" lang="ja-JP" altLang="en-US" sz="1400" b="1" dirty="0"/>
              <a:t>支援兵器（開発開始）</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endParaRPr kumimoji="1" lang="en-US" altLang="ja-JP" sz="1000" b="1" dirty="0">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dirty="0"/>
                <a:t>複数開発</a:t>
              </a:r>
              <a:endParaRPr kumimoji="1" lang="en-US" altLang="ja-JP" sz="1400" b="1" dirty="0"/>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dirty="0"/>
                <a:t>開発員が足りている場合は、複数同時開発することができる。</a:t>
              </a:r>
              <a:endParaRPr kumimoji="1" lang="en-US" altLang="ja-JP" sz="1000" dirty="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dirty="0"/>
                <a:t>兵器と同じ兵科の研究員を選択</a:t>
              </a:r>
              <a:endParaRPr kumimoji="1" lang="en-US" altLang="ja-JP" sz="1400" b="1" dirty="0"/>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dirty="0"/>
                <a:t>・指定された人数分の研究員を選択する。</a:t>
              </a:r>
              <a:endParaRPr kumimoji="1" lang="en-US" altLang="ja-JP" sz="1000" dirty="0"/>
            </a:p>
            <a:p>
              <a:endParaRPr kumimoji="1" lang="en-US" altLang="ja-JP" sz="1000" dirty="0"/>
            </a:p>
            <a:p>
              <a:r>
                <a:rPr kumimoji="1" lang="en-US" altLang="ja-JP" sz="1000" dirty="0"/>
                <a:t>※</a:t>
              </a:r>
              <a:r>
                <a:rPr kumimoji="1" lang="ja-JP" altLang="en-US" sz="1000" dirty="0"/>
                <a:t>戻った場合は、１人目から選び直す。</a:t>
              </a:r>
              <a:endParaRPr kumimoji="1" lang="en-US" altLang="ja-JP" sz="1000" dirty="0"/>
            </a:p>
            <a:p>
              <a:endParaRPr kumimoji="1" lang="en-US" altLang="ja-JP" sz="1000" dirty="0"/>
            </a:p>
            <a:p>
              <a:r>
                <a:rPr kumimoji="1" lang="ja-JP" altLang="en-US" sz="1000" dirty="0"/>
                <a:t>選択後の</a:t>
              </a:r>
              <a:r>
                <a:rPr kumimoji="1" lang="en-US" altLang="ja-JP" sz="1000" dirty="0"/>
                <a:t>OK</a:t>
              </a:r>
              <a:r>
                <a:rPr kumimoji="1" lang="ja-JP" altLang="en-US" sz="1000" dirty="0"/>
                <a:t>ボタン押下時、</a:t>
              </a:r>
              <a:endParaRPr kumimoji="1" lang="en-US" altLang="ja-JP" sz="1000" dirty="0"/>
            </a:p>
            <a:p>
              <a:r>
                <a:rPr kumimoji="1" lang="ja-JP" altLang="en-US" sz="1000" dirty="0"/>
                <a:t>確認ウィンドウを表示する。</a:t>
              </a:r>
              <a:endParaRPr kumimoji="1" lang="en-US" altLang="ja-JP" sz="1000" dirty="0"/>
            </a:p>
            <a:p>
              <a:endParaRPr kumimoji="1" lang="en-US" altLang="ja-JP" sz="1000" dirty="0"/>
            </a:p>
            <a:p>
              <a:r>
                <a:rPr kumimoji="1" lang="ja-JP" altLang="en-US" sz="1000" dirty="0"/>
                <a:t>開発をやめた場合は、</a:t>
              </a:r>
              <a:endParaRPr kumimoji="1" lang="en-US" altLang="ja-JP" sz="1000" dirty="0"/>
            </a:p>
            <a:p>
              <a:r>
                <a:rPr kumimoji="1" lang="ja-JP" altLang="en-US" sz="1000" dirty="0"/>
                <a:t>研究員選択ではなく、１つ前の</a:t>
              </a:r>
              <a:endParaRPr kumimoji="1" lang="en-US" altLang="ja-JP" sz="1000" dirty="0"/>
            </a:p>
            <a:p>
              <a:r>
                <a:rPr kumimoji="1" lang="en-US" altLang="ja-JP" sz="1000" b="1" dirty="0"/>
                <a:t>su100.</a:t>
              </a:r>
              <a:r>
                <a:rPr kumimoji="1" lang="ja-JP" altLang="en-US" sz="1000" b="1" dirty="0"/>
                <a:t>支援兵器（開発開始）</a:t>
              </a:r>
              <a:r>
                <a:rPr kumimoji="1" lang="ja-JP" altLang="en-US" sz="1000" dirty="0"/>
                <a:t>に戻る。</a:t>
              </a:r>
              <a:endParaRPr kumimoji="1" lang="en-US" altLang="ja-JP" sz="1000" dirty="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dirty="0"/>
              <a:t>名前名前名前名前名前</a:t>
            </a:r>
            <a:endParaRPr kumimoji="1" lang="en-US" altLang="ja-JP" sz="1050" dirty="0"/>
          </a:p>
          <a:p>
            <a:pPr algn="ctr"/>
            <a:endParaRPr kumimoji="1" lang="en-US" altLang="ja-JP" sz="200" dirty="0"/>
          </a:p>
          <a:p>
            <a:pPr algn="ctr"/>
            <a:r>
              <a:rPr kumimoji="1" lang="ja-JP" altLang="en-US" sz="1050" dirty="0"/>
              <a:t>名前名前名前名前名前</a:t>
            </a:r>
          </a:p>
          <a:p>
            <a:pPr algn="ctr"/>
            <a:endParaRPr kumimoji="1" lang="en-US" altLang="ja-JP" sz="200" dirty="0"/>
          </a:p>
          <a:p>
            <a:pPr algn="ctr"/>
            <a:r>
              <a:rPr kumimoji="1" lang="ja-JP" altLang="en-US" sz="1050" dirty="0"/>
              <a:t>名前名前名前名前名前</a:t>
            </a:r>
          </a:p>
          <a:p>
            <a:pPr algn="ctr"/>
            <a:endParaRPr kumimoji="1" lang="ja-JP" altLang="en-US" sz="800" dirty="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dirty="0"/>
              <a:t>開発中の研究員はバトルへ</a:t>
            </a:r>
            <a:endParaRPr kumimoji="1" lang="en-US" altLang="ja-JP" sz="900" dirty="0"/>
          </a:p>
          <a:p>
            <a:pPr algn="ctr"/>
            <a:r>
              <a:rPr kumimoji="1" lang="ja-JP" altLang="en-US" sz="900" dirty="0"/>
              <a:t>出撃することができません。</a:t>
            </a:r>
            <a:endParaRPr kumimoji="1" lang="en-US" altLang="ja-JP" sz="900" dirty="0"/>
          </a:p>
          <a:p>
            <a:pPr algn="ctr"/>
            <a:endParaRPr kumimoji="1" lang="en-US" altLang="ja-JP" sz="800" dirty="0"/>
          </a:p>
          <a:p>
            <a:pPr algn="ctr"/>
            <a:r>
              <a:rPr kumimoji="1" lang="ja-JP" altLang="en-US" sz="800" dirty="0"/>
              <a:t>開発を開始しますか？</a:t>
            </a:r>
            <a:endParaRPr kumimoji="1" lang="en-US" altLang="ja-JP" sz="800" dirty="0"/>
          </a:p>
          <a:p>
            <a:pPr algn="ctr"/>
            <a:endParaRPr kumimoji="1" lang="ja-JP" altLang="en-US" sz="600" dirty="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dirty="0"/>
              <a:t>強化中</a:t>
            </a:r>
            <a:endParaRPr kumimoji="1" lang="en-US" altLang="ja-JP" sz="4000" dirty="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？？？名前？？？</a:t>
            </a:r>
            <a:endParaRPr kumimoji="1" lang="en-US" altLang="ja-JP" sz="1200" dirty="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援器 </a:t>
            </a:r>
            <a:r>
              <a:rPr kumimoji="1" lang="en-US" altLang="ja-JP" sz="9600" b="1" dirty="0">
                <a:solidFill>
                  <a:schemeClr val="tx1">
                    <a:lumMod val="50000"/>
                    <a:lumOff val="50000"/>
                    <a:alpha val="14000"/>
                  </a:schemeClr>
                </a:solidFill>
              </a:rPr>
              <a:t>ROOLOUT</a:t>
            </a:r>
            <a:endParaRPr kumimoji="1" lang="ja-JP" altLang="en-US" sz="9600" b="1" dirty="0">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dirty="0"/>
                <a:t>開発完了を確認することが出来る。</a:t>
              </a:r>
              <a:endParaRPr kumimoji="1" lang="en-US" altLang="ja-JP" sz="1400" b="1" dirty="0"/>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dirty="0"/>
                <a:t>・演出後は、この支援兵器が表示された、</a:t>
              </a:r>
              <a:endParaRPr kumimoji="1" lang="en-US" altLang="ja-JP" sz="1000" dirty="0"/>
            </a:p>
            <a:p>
              <a:r>
                <a:rPr kumimoji="1" lang="ja-JP" altLang="en-US" sz="1000" dirty="0"/>
                <a:t>　支援兵器一覧・強化画面に遷移する。</a:t>
              </a:r>
              <a:endParaRPr kumimoji="1" lang="en-US" altLang="ja-JP" sz="1000" dirty="0"/>
            </a:p>
            <a:p>
              <a:r>
                <a:rPr kumimoji="1" lang="ja-JP" altLang="en-US" sz="1000" dirty="0"/>
                <a:t>・確認ウィンドウを表示</a:t>
              </a:r>
              <a:endParaRPr kumimoji="1" lang="en-US" altLang="ja-JP" sz="1000" dirty="0"/>
            </a:p>
            <a:p>
              <a:r>
                <a:rPr kumimoji="1" lang="ja-JP" altLang="en-US" sz="1000" dirty="0"/>
                <a:t>　確認後、更に開発完了の兵器があれば、その兵器の完了画面に遷移</a:t>
              </a:r>
              <a:endParaRPr kumimoji="1" lang="en-US" altLang="ja-JP" sz="1000" dirty="0"/>
            </a:p>
            <a:p>
              <a:r>
                <a:rPr kumimoji="1" lang="ja-JP" altLang="en-US" sz="1000" dirty="0"/>
                <a:t>開発完了ボタンを押さずに、ほかの兵器、画面に遷移した場合は考慮しない</a:t>
              </a:r>
            </a:p>
            <a:p>
              <a:r>
                <a:rPr kumimoji="1" lang="ja-JP" altLang="en-US" sz="1000" dirty="0"/>
                <a:t>その場合は前画面のバッジは消えず、再度遷移してきたときに上記遷移を再度行うこととする</a:t>
              </a:r>
              <a:endParaRPr kumimoji="1" lang="en-US" altLang="ja-JP" sz="1000" dirty="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何らかの</a:t>
            </a:r>
            <a:r>
              <a:rPr kumimoji="1" lang="ja-JP" altLang="en-US" dirty="0">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兵器名</a:t>
            </a:r>
            <a:endParaRPr kumimoji="1" lang="en-US" altLang="ja-JP" dirty="0">
              <a:solidFill>
                <a:schemeClr val="tx1"/>
              </a:solidFill>
            </a:endParaRPr>
          </a:p>
          <a:p>
            <a:pPr algn="ctr"/>
            <a:endParaRPr kumimoji="1" lang="en-US" altLang="ja-JP" dirty="0">
              <a:solidFill>
                <a:schemeClr val="tx1"/>
              </a:solidFill>
            </a:endParaRPr>
          </a:p>
          <a:p>
            <a:pPr algn="ctr"/>
            <a:r>
              <a:rPr kumimoji="1" lang="ja-JP" altLang="en-US" sz="1050" dirty="0">
                <a:solidFill>
                  <a:schemeClr val="tx1"/>
                </a:solidFill>
              </a:rPr>
              <a:t>が使用可能になりました。</a:t>
            </a:r>
            <a:endParaRPr kumimoji="1" lang="en-US" altLang="ja-JP" sz="1050" dirty="0">
              <a:solidFill>
                <a:schemeClr val="tx1"/>
              </a:solidFill>
            </a:endParaRPr>
          </a:p>
          <a:p>
            <a:pPr algn="ctr"/>
            <a:endParaRPr kumimoji="1" lang="en-US" altLang="ja-JP" sz="1050" dirty="0">
              <a:solidFill>
                <a:schemeClr val="tx1"/>
              </a:solidFill>
            </a:endParaRPr>
          </a:p>
          <a:p>
            <a:pPr algn="ctr"/>
            <a:endParaRPr kumimoji="1" lang="en-US" altLang="ja-JP" sz="1050" dirty="0">
              <a:solidFill>
                <a:schemeClr val="tx1"/>
              </a:solidFill>
            </a:endParaRPr>
          </a:p>
          <a:p>
            <a:pPr algn="ctr"/>
            <a:endParaRPr kumimoji="1" lang="en-US" altLang="ja-JP" sz="1050" dirty="0">
              <a:solidFill>
                <a:schemeClr val="tx1"/>
              </a:solidFill>
            </a:endParaRPr>
          </a:p>
          <a:p>
            <a:pPr algn="ctr"/>
            <a:endParaRPr kumimoji="1" lang="ja-JP" altLang="en-US" sz="1050" dirty="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chemeClr val="tx1"/>
                </a:solidFill>
              </a:rPr>
              <a:t>OK</a:t>
            </a:r>
            <a:endParaRPr kumimoji="1" lang="ja-JP" altLang="en-US" sz="1050" dirty="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dirty="0"/>
                <a:t>・左右スワイプ </a:t>
              </a:r>
              <a:r>
                <a:rPr kumimoji="1" lang="en-US" altLang="ja-JP" sz="1000" dirty="0"/>
                <a:t>or &lt; or &gt; </a:t>
              </a:r>
              <a:r>
                <a:rPr kumimoji="1" lang="ja-JP" altLang="en-US" sz="1000" dirty="0"/>
                <a:t>のタップで兵器切り替え</a:t>
              </a:r>
              <a:endParaRPr kumimoji="1" lang="en-US" altLang="ja-JP" sz="1000" dirty="0"/>
            </a:p>
            <a:p>
              <a:r>
                <a:rPr kumimoji="1" lang="ja-JP" altLang="en-US" sz="1000" dirty="0"/>
                <a:t>・下部に強化素材が表示され、</a:t>
              </a:r>
              <a:endParaRPr kumimoji="1" lang="en-US" altLang="ja-JP" sz="1000" dirty="0"/>
            </a:p>
            <a:p>
              <a:r>
                <a:rPr kumimoji="1" lang="ja-JP" altLang="en-US" sz="1000" dirty="0"/>
                <a:t>　素材とゴールドを使用してレベル</a:t>
              </a:r>
              <a:r>
                <a:rPr kumimoji="1" lang="en-US" altLang="ja-JP" sz="1000" dirty="0"/>
                <a:t>UP</a:t>
              </a:r>
            </a:p>
            <a:p>
              <a:r>
                <a:rPr kumimoji="1" lang="ja-JP" altLang="en-US" sz="1000" dirty="0"/>
                <a:t>　</a:t>
              </a:r>
              <a:r>
                <a:rPr kumimoji="1" lang="en-US" altLang="ja-JP" sz="1000" dirty="0"/>
                <a:t>※</a:t>
              </a:r>
              <a:r>
                <a:rPr kumimoji="1" lang="ja-JP" altLang="en-US" sz="1000" dirty="0"/>
                <a:t> 足りない場合は、必要数が</a:t>
              </a:r>
              <a:r>
                <a:rPr kumimoji="1" lang="ja-JP" altLang="en-US" sz="1000" dirty="0">
                  <a:solidFill>
                    <a:srgbClr val="FF0000"/>
                  </a:solidFill>
                </a:rPr>
                <a:t>赤字</a:t>
              </a:r>
              <a:r>
                <a:rPr kumimoji="1" lang="ja-JP" altLang="en-US" sz="1000" dirty="0"/>
                <a:t>になる。</a:t>
              </a:r>
              <a:endParaRPr kumimoji="1" lang="en-US" altLang="ja-JP" sz="1000" dirty="0"/>
            </a:p>
            <a:p>
              <a:r>
                <a:rPr kumimoji="1" lang="ja-JP" altLang="en-US" sz="1000" dirty="0"/>
                <a:t>　　 強化ボタンは押せないようにする。</a:t>
              </a:r>
              <a:endParaRPr kumimoji="1" lang="en-US" altLang="ja-JP" sz="1000" dirty="0"/>
            </a:p>
            <a:p>
              <a:r>
                <a:rPr kumimoji="1" lang="ja-JP" altLang="en-US" sz="800" dirty="0"/>
                <a:t>　　（グレーアウト</a:t>
              </a:r>
              <a:r>
                <a:rPr kumimoji="1" lang="en-US" altLang="ja-JP" sz="800" dirty="0"/>
                <a:t>?</a:t>
              </a:r>
              <a:r>
                <a:rPr kumimoji="1" lang="ja-JP" altLang="en-US" sz="800" dirty="0"/>
                <a:t>色が薄くなっている等で示唆）</a:t>
              </a:r>
              <a:endParaRPr kumimoji="1" lang="en-US" altLang="ja-JP" sz="800" dirty="0"/>
            </a:p>
            <a:p>
              <a:endParaRPr kumimoji="1" lang="en-US" altLang="ja-JP" sz="1000" dirty="0"/>
            </a:p>
            <a:p>
              <a:r>
                <a:rPr kumimoji="1" lang="ja-JP" altLang="en-US" sz="1000" dirty="0"/>
                <a:t>・強化に研究員は不要。</a:t>
              </a:r>
              <a:endParaRPr kumimoji="1" lang="en-US" altLang="ja-JP" sz="1000" dirty="0"/>
            </a:p>
            <a:p>
              <a:endParaRPr kumimoji="1" lang="en-US" altLang="ja-JP" sz="1000" dirty="0"/>
            </a:p>
            <a:p>
              <a:r>
                <a:rPr kumimoji="1" lang="ja-JP" altLang="en-US" sz="1000" dirty="0"/>
                <a:t>・開発時と同様に時短可能</a:t>
              </a:r>
              <a:endParaRPr kumimoji="1" lang="en-US" altLang="ja-JP" sz="1000" dirty="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dirty="0"/>
          </a:p>
          <a:p>
            <a:pPr algn="ctr"/>
            <a:r>
              <a:rPr kumimoji="1" lang="ja-JP" altLang="en-US" sz="1050" dirty="0"/>
              <a:t>ああああ支援兵器名ああああ</a:t>
            </a:r>
            <a:endParaRPr kumimoji="1" lang="en-US" altLang="ja-JP" sz="1050" dirty="0"/>
          </a:p>
          <a:p>
            <a:pPr algn="ctr"/>
            <a:endParaRPr kumimoji="1" lang="en-US" altLang="ja-JP" sz="200" dirty="0"/>
          </a:p>
          <a:p>
            <a:r>
              <a:rPr kumimoji="1" lang="en-US" altLang="ja-JP" sz="1050" dirty="0"/>
              <a:t>Lv.</a:t>
            </a:r>
            <a:r>
              <a:rPr kumimoji="1" lang="ja-JP" altLang="en-US" sz="1050" dirty="0"/>
              <a:t>　　　　   </a:t>
            </a:r>
            <a:r>
              <a:rPr kumimoji="1" lang="en-US" altLang="ja-JP" sz="1050" dirty="0"/>
              <a:t>10 -&gt; </a:t>
            </a:r>
            <a:r>
              <a:rPr kumimoji="1" lang="en-US" altLang="ja-JP" sz="1050" dirty="0">
                <a:solidFill>
                  <a:schemeClr val="accent2"/>
                </a:solidFill>
              </a:rPr>
              <a:t>100</a:t>
            </a:r>
            <a:r>
              <a:rPr kumimoji="1" lang="en-US" altLang="ja-JP" sz="1050" dirty="0"/>
              <a:t> </a:t>
            </a:r>
          </a:p>
          <a:p>
            <a:r>
              <a:rPr kumimoji="1" lang="en-US" altLang="ja-JP" sz="1050" dirty="0"/>
              <a:t>POWER</a:t>
            </a:r>
            <a:r>
              <a:rPr kumimoji="1" lang="ja-JP" altLang="en-US" sz="1050" dirty="0"/>
              <a:t>　　  </a:t>
            </a:r>
            <a:r>
              <a:rPr kumimoji="1" lang="en-US" altLang="ja-JP" sz="1050" dirty="0"/>
              <a:t>12345 -&gt;  </a:t>
            </a:r>
            <a:r>
              <a:rPr kumimoji="1" lang="en-US" altLang="ja-JP" sz="1050" dirty="0">
                <a:solidFill>
                  <a:schemeClr val="accent2"/>
                </a:solidFill>
              </a:rPr>
              <a:t>67890</a:t>
            </a:r>
          </a:p>
          <a:p>
            <a:r>
              <a:rPr kumimoji="1" lang="ja-JP" altLang="en-US" sz="1050" dirty="0"/>
              <a:t>攻撃頻度　　 </a:t>
            </a:r>
            <a:r>
              <a:rPr kumimoji="1" lang="en-US" altLang="ja-JP" sz="1050" dirty="0"/>
              <a:t>1234 -&gt; </a:t>
            </a:r>
            <a:r>
              <a:rPr kumimoji="1" lang="en-US" altLang="ja-JP" sz="1050" dirty="0">
                <a:solidFill>
                  <a:schemeClr val="accent2"/>
                </a:solidFill>
              </a:rPr>
              <a:t>5678</a:t>
            </a:r>
          </a:p>
          <a:p>
            <a:endParaRPr kumimoji="1" lang="en-US" altLang="ja-JP" sz="200" dirty="0"/>
          </a:p>
          <a:p>
            <a:pPr algn="ctr"/>
            <a:r>
              <a:rPr kumimoji="1" lang="ja-JP" altLang="en-US" sz="800" dirty="0"/>
              <a:t>効果：説明文４５６７８９０１２３４５６</a:t>
            </a:r>
            <a:endParaRPr kumimoji="1" lang="en-US" altLang="ja-JP" sz="800" dirty="0"/>
          </a:p>
          <a:p>
            <a:pPr algn="ctr"/>
            <a:r>
              <a:rPr kumimoji="1" lang="ja-JP" altLang="en-US" sz="800" dirty="0"/>
              <a:t>　　    説明文４５６７８９０１２３４５６</a:t>
            </a:r>
            <a:endParaRPr kumimoji="1" lang="en-US" altLang="ja-JP" sz="800" dirty="0"/>
          </a:p>
          <a:p>
            <a:pPr algn="ctr"/>
            <a:endParaRPr kumimoji="1" lang="en-US" altLang="ja-JP" sz="800" dirty="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dirty="0"/>
          </a:p>
          <a:p>
            <a:pPr algn="ctr"/>
            <a:endParaRPr kumimoji="1" lang="en-US" altLang="ja-JP" sz="1200" dirty="0"/>
          </a:p>
          <a:p>
            <a:pPr algn="ctr"/>
            <a:r>
              <a:rPr kumimoji="1" lang="ja-JP" altLang="en-US" sz="1200" dirty="0"/>
              <a:t>？？名前？？</a:t>
            </a:r>
            <a:endParaRPr kumimoji="1" lang="en-US" altLang="ja-JP" sz="1200" dirty="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228495" cy="307777"/>
          </a:xfrm>
          <a:prstGeom prst="rect">
            <a:avLst/>
          </a:prstGeom>
          <a:noFill/>
        </p:spPr>
        <p:txBody>
          <a:bodyPr wrap="none" rtlCol="0">
            <a:spAutoFit/>
          </a:bodyPr>
          <a:lstStyle/>
          <a:p>
            <a:r>
              <a:rPr kumimoji="1" lang="en-US" altLang="ja-JP" sz="1400" b="1"/>
              <a:t>1. eq310.</a:t>
            </a:r>
            <a:r>
              <a:rPr kumimoji="1" lang="ja-JP" altLang="en-US" sz="1400" b="1"/>
              <a:t>装備一覧・売脚</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862870"/>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grpSp>
        <p:nvGrpSpPr>
          <p:cNvPr id="3" name="グループ化 2">
            <a:extLst>
              <a:ext uri="{FF2B5EF4-FFF2-40B4-BE49-F238E27FC236}">
                <a16:creationId xmlns:a16="http://schemas.microsoft.com/office/drawing/2014/main" id="{42E63E1E-3CC2-4E86-AE89-B05A3253F2EF}"/>
              </a:ext>
            </a:extLst>
          </p:cNvPr>
          <p:cNvGrpSpPr/>
          <p:nvPr/>
        </p:nvGrpSpPr>
        <p:grpSpPr>
          <a:xfrm>
            <a:off x="4163426" y="767730"/>
            <a:ext cx="2667323" cy="4602399"/>
            <a:chOff x="5518117" y="1127800"/>
            <a:chExt cx="2667323" cy="4602399"/>
          </a:xfrm>
        </p:grpSpPr>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6"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5"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5"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5"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gr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3906" y="716556"/>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41" name="楕円 40">
            <a:extLst>
              <a:ext uri="{FF2B5EF4-FFF2-40B4-BE49-F238E27FC236}">
                <a16:creationId xmlns:a16="http://schemas.microsoft.com/office/drawing/2014/main" id="{0DD8F231-B6D6-4C4E-8217-2BDCBD2A07B7}"/>
              </a:ext>
            </a:extLst>
          </p:cNvPr>
          <p:cNvSpPr/>
          <p:nvPr/>
        </p:nvSpPr>
        <p:spPr>
          <a:xfrm>
            <a:off x="4948884" y="3848326"/>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p>
        </p:txBody>
      </p:sp>
      <p:sp>
        <p:nvSpPr>
          <p:cNvPr id="332" name="楕円 331">
            <a:extLst>
              <a:ext uri="{FF2B5EF4-FFF2-40B4-BE49-F238E27FC236}">
                <a16:creationId xmlns:a16="http://schemas.microsoft.com/office/drawing/2014/main" id="{5D8A2993-FA97-4592-B5E5-29D81C95BDF0}"/>
              </a:ext>
            </a:extLst>
          </p:cNvPr>
          <p:cNvSpPr/>
          <p:nvPr/>
        </p:nvSpPr>
        <p:spPr>
          <a:xfrm>
            <a:off x="5862825" y="3826952"/>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p>
        </p:txBody>
      </p:sp>
      <p:sp>
        <p:nvSpPr>
          <p:cNvPr id="333" name="楕円 332">
            <a:extLst>
              <a:ext uri="{FF2B5EF4-FFF2-40B4-BE49-F238E27FC236}">
                <a16:creationId xmlns:a16="http://schemas.microsoft.com/office/drawing/2014/main" id="{678FC17B-4163-4676-BB7B-B8FD430DEB80}"/>
              </a:ext>
            </a:extLst>
          </p:cNvPr>
          <p:cNvSpPr/>
          <p:nvPr/>
        </p:nvSpPr>
        <p:spPr>
          <a:xfrm>
            <a:off x="5665563" y="2836801"/>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⑳</a:t>
            </a:r>
          </a:p>
        </p:txBody>
      </p:sp>
      <p:sp>
        <p:nvSpPr>
          <p:cNvPr id="334" name="楕円 333">
            <a:extLst>
              <a:ext uri="{FF2B5EF4-FFF2-40B4-BE49-F238E27FC236}">
                <a16:creationId xmlns:a16="http://schemas.microsoft.com/office/drawing/2014/main" id="{E0C00FB4-4238-462B-A92C-760D4AD74554}"/>
              </a:ext>
            </a:extLst>
          </p:cNvPr>
          <p:cNvSpPr/>
          <p:nvPr/>
        </p:nvSpPr>
        <p:spPr>
          <a:xfrm>
            <a:off x="4826625" y="2835773"/>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⑧</a:t>
            </a:r>
          </a:p>
        </p:txBody>
      </p:sp>
      <p:sp>
        <p:nvSpPr>
          <p:cNvPr id="335" name="楕円 334">
            <a:extLst>
              <a:ext uri="{FF2B5EF4-FFF2-40B4-BE49-F238E27FC236}">
                <a16:creationId xmlns:a16="http://schemas.microsoft.com/office/drawing/2014/main" id="{A63AA30C-5374-4101-9C1E-ABCA1595D32B}"/>
              </a:ext>
            </a:extLst>
          </p:cNvPr>
          <p:cNvSpPr/>
          <p:nvPr/>
        </p:nvSpPr>
        <p:spPr>
          <a:xfrm>
            <a:off x="4468930" y="4855057"/>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p>
        </p:txBody>
      </p:sp>
      <p:sp>
        <p:nvSpPr>
          <p:cNvPr id="336" name="楕円 335">
            <a:extLst>
              <a:ext uri="{FF2B5EF4-FFF2-40B4-BE49-F238E27FC236}">
                <a16:creationId xmlns:a16="http://schemas.microsoft.com/office/drawing/2014/main" id="{80495393-C24B-4047-9456-D3BD645B781A}"/>
              </a:ext>
            </a:extLst>
          </p:cNvPr>
          <p:cNvSpPr/>
          <p:nvPr/>
        </p:nvSpPr>
        <p:spPr>
          <a:xfrm>
            <a:off x="4925630" y="4863165"/>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④</a:t>
            </a:r>
          </a:p>
        </p:txBody>
      </p:sp>
    </p:spTree>
    <p:extLst>
      <p:ext uri="{BB962C8B-B14F-4D97-AF65-F5344CB8AC3E}">
        <p14:creationId xmlns:p14="http://schemas.microsoft.com/office/powerpoint/2010/main" val="13241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ea typeface="メイリオ"/>
              </a:rPr>
              <a:t>高レアリティ、強化されている武器、限定武器が含まれていますが、このまま続けますか？</a:t>
            </a:r>
            <a:endParaRPr lang="en-US" altLang="ja-JP" sz="16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554545"/>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ea typeface="メイリオ"/>
              </a:rPr>
              <a:t>・「強化されている武器」</a:t>
            </a:r>
            <a:endParaRPr kumimoji="1" lang="en-US" altLang="ja-JP" sz="1000">
              <a:ea typeface="メイリオ"/>
            </a:endParaRPr>
          </a:p>
          <a:p>
            <a:r>
              <a:rPr kumimoji="1" lang="ja-JP" altLang="en-US" sz="1000">
                <a:ea typeface="メイリオ"/>
              </a:rPr>
              <a:t>・「限定武器」</a:t>
            </a:r>
            <a:endParaRPr kumimoji="1" lang="en-US" altLang="ja-JP" sz="1000">
              <a:ea typeface="メイリオ"/>
            </a:endParaRPr>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184490746"/>
              </p:ext>
            </p:extLst>
          </p:nvPr>
        </p:nvGraphicFramePr>
        <p:xfrm>
          <a:off x="659384" y="952119"/>
          <a:ext cx="6197600" cy="416128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9">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A18A32-9FB2-47AD-9020-360447AC3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A52EE0-DA2B-45FF-9674-90A4983EFF6F}">
  <ds:schemaRefs>
    <ds:schemaRef ds:uri="http://schemas.openxmlformats.org/package/2006/metadata/core-properties"/>
    <ds:schemaRef ds:uri="http://purl.org/dc/dcmitype/"/>
    <ds:schemaRef ds:uri="0296febf-2773-4faf-ae76-6dee2362d0db"/>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BE1254A-DE7F-4186-9151-F2E551CB0B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249</TotalTime>
  <Words>10722</Words>
  <Application>Microsoft Office PowerPoint</Application>
  <PresentationFormat>画面に合わせる (4:3)</PresentationFormat>
  <Paragraphs>2609</Paragraphs>
  <Slides>49</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49</vt:i4>
      </vt:variant>
    </vt:vector>
  </HeadingPairs>
  <TitlesOfParts>
    <vt:vector size="56" baseType="lpstr">
      <vt:lpstr>Century Gothic</vt:lpstr>
      <vt:lpstr>Arial</vt:lpstr>
      <vt:lpstr>游ゴシック</vt:lpstr>
      <vt:lpstr>メイリオ</vt:lpstr>
      <vt:lpstr>HGP創英角ｺﾞｼｯｸUB</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増本 雄斗</cp:lastModifiedBy>
  <cp:revision>2</cp:revision>
  <dcterms:created xsi:type="dcterms:W3CDTF">2019-06-27T02:30:15Z</dcterms:created>
  <dcterms:modified xsi:type="dcterms:W3CDTF">2020-01-16T18:52:46Z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